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88094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505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96091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86030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53813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5220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76942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65266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01599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82919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61752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205B9-9CF4-4179-9ABE-5786F34C2FE2}" type="datetimeFigureOut">
              <a:rPr lang="es-CO" smtClean="0"/>
              <a:t>13/04/2018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59849-1280-471C-BEE1-6E12DB361F3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8351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842" y="227308"/>
            <a:ext cx="11559654" cy="65023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33806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05" y="127788"/>
            <a:ext cx="11500513" cy="673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375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896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749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577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553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278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04119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Panorámica</PresentationFormat>
  <Paragraphs>0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Familia</dc:creator>
  <cp:lastModifiedBy>Usuario de Windows</cp:lastModifiedBy>
  <cp:revision>10</cp:revision>
  <dcterms:created xsi:type="dcterms:W3CDTF">2018-04-10T03:08:51Z</dcterms:created>
  <dcterms:modified xsi:type="dcterms:W3CDTF">2018-04-13T13:57:59Z</dcterms:modified>
</cp:coreProperties>
</file>